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44731-AA89-3A41-9D18-813387E7F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B68A7-B289-5741-8272-DBCF437D3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328E-FAAA-734E-9D27-75B37270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CA4B5-241F-B548-ABC4-400D051C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897C4-555F-0E4C-9ED2-57FFBF33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12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D643-A63E-8E49-A169-2B95FC98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AF8F3-E7DE-7F45-82F1-23767B8A0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C91F3-C336-FD46-95CA-D3EFE734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2398-8373-0746-98BF-1004FF8E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797B4-10B8-734A-8D07-90AE3034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8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91AB9-8527-F64E-87EB-84E2923CB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D43DC-46F4-7347-A906-AA9849198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CE6A-B1C9-2C43-8734-BFAAF0F79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16D4F-09E8-8442-BB23-667024BD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7A9D-208A-B949-8547-C6D20181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6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873C-5AFD-1B4B-BA0C-FF1D7D6E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1624B-B644-EE42-BCF5-5A6F6BDAE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0FA6-8FF9-4E44-8948-B365EDDC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0142-7D31-6C45-A3B4-09C1E696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59C4-0941-EB49-AF14-B29E1225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6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2868-ECB9-5348-9060-6F2F2047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18A89-6FD1-1145-B7B3-A01DF1DED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4C638-C3E0-1D4B-B435-EFC21950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6C283-3B39-7A4A-8CE0-894B255A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332E3-D14F-1C48-BA5A-56A1FB8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40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8EA5-3E96-3B4E-8C7D-F3F2CC1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1C5F-5EE4-7949-93A4-FF4CB973C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D67F6-3515-1D47-9391-0D70C3360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5F5FC-1EF6-7F40-B251-F83A9A58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83221-D13B-2E49-993B-4DEA01AF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3B66C-E152-8B4E-AEE9-59CA5FD9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13BA-E64A-2340-A27E-11531824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8A51-ADC2-A544-A8CD-A1C1F934F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44781-D19E-464B-BE1A-A78CBC661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9DC14-C12F-4944-826C-87A0B57F7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80866-67AD-394F-BA8F-4731E6EE3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C7A61-80BC-9E4E-A09D-D12706EB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F1BE3-7767-714A-8114-664917C6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6E4AB-A2A8-094B-8CA5-94CB4366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6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1673-4F63-DF4A-B8AE-79B26EAC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97184-B40B-AA4B-9BB9-23226120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E6563-54CD-8B44-A909-6873B892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53A41-0406-334C-9791-3CA64676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52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B3BFF-09B7-4D4D-B7A8-DAF7B085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07DED-A2CA-5245-A1C5-4D6F897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74D6-3576-D042-88B0-BB59BCCD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57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77A4-61E0-2144-862A-D3DC3020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52DF9-5B91-7141-8D5E-6F75F3088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10866-1E1A-7748-A8EB-FADE43D65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934C7-0B18-064A-8045-1FA382BF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6753E-CEA0-774C-8B0D-BACDBE18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1F5EC-A819-2846-89CB-11A5C7DD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67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61D2-34E6-7443-B8F6-52238AE4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9BB5C-1ADD-1640-9E2C-B1B825D4C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1A217-C2EB-BA4D-B52E-841DCAC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B142D-25EC-AD40-8BEC-25983789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36AF0-53D4-034B-BA16-5F4D10E8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EFE31-D4B3-5240-9283-4109657B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53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F17AE-5AA8-0341-942D-5417B6D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A0452-FB3B-014E-ABF2-89AF6629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4DA08-66AB-F342-8DBC-854816107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F415C-395B-C74A-9BC6-268850F73061}" type="datetimeFigureOut">
              <a:rPr lang="de-DE" smtClean="0"/>
              <a:t>05.12.19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23CB-79AC-CB4D-9B48-F61AE92F6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8E6E5-05E5-8641-ADD7-BE19E66E1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914F4-6863-8540-88DB-E04A51ED40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8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png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58D215-93DC-4F48-AB53-4B50B5B61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7628" y="5346783"/>
            <a:ext cx="901013" cy="9010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86E844-47AB-2544-B65C-BA8C09F1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544" y="5245327"/>
            <a:ext cx="1053049" cy="1053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755C9-8E9C-8C4E-8433-7D289EDA3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353" y="5516622"/>
            <a:ext cx="2338895" cy="561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883B0-DF09-A14E-811D-B5FBAB6D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647" y="5447504"/>
            <a:ext cx="835615" cy="807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27AEEA-DC14-1A49-9F3E-777392898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7991" y="5357263"/>
            <a:ext cx="1646021" cy="823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034DF0-1525-F44B-93A9-8DE125E3F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2161" y="173016"/>
            <a:ext cx="1730241" cy="95590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1F081DFE-C730-D145-A595-ACED8435E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573" y="304662"/>
            <a:ext cx="1435590" cy="10766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A4C04F-6BE9-2E44-8492-69BD004FC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8624" y="3611360"/>
            <a:ext cx="1752600" cy="952500"/>
          </a:xfrm>
          <a:prstGeom prst="rect">
            <a:avLst/>
          </a:prstGeom>
        </p:spPr>
      </p:pic>
      <p:pic>
        <p:nvPicPr>
          <p:cNvPr id="24" name="Picture 23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AA12C24-5E75-4541-BB0E-D333C9AC8A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27" t="27159" r="9099" b="36446"/>
          <a:stretch/>
        </p:blipFill>
        <p:spPr>
          <a:xfrm>
            <a:off x="5185497" y="3713496"/>
            <a:ext cx="2999656" cy="748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6AEA47-B8E8-6C4F-BE9C-C9EAE719D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352" y="2049815"/>
            <a:ext cx="3413932" cy="7055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54C79B-5AF7-904C-9D63-9B929432C1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5092" y="2044803"/>
            <a:ext cx="1811570" cy="7155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C2393-4D2F-A746-B255-F86288575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6811" y="3736126"/>
            <a:ext cx="3528628" cy="7029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E8FD83-EBC0-414A-BDD0-1F7354E974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0684" y="2030766"/>
            <a:ext cx="1428388" cy="7436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51A9E9-6FC5-6348-9543-B05E5F85BF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4916" y="2119887"/>
            <a:ext cx="1428388" cy="5654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D8459D-DE10-9E40-9374-FE2B5744AA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4368" y="283603"/>
            <a:ext cx="1504226" cy="10850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9E5847-F9CF-864B-BC44-DC072D87FE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58625" y="364488"/>
            <a:ext cx="2452927" cy="8590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D37EDD-4E20-5543-A51F-AF472D4A790B}"/>
              </a:ext>
            </a:extLst>
          </p:cNvPr>
          <p:cNvSpPr txBox="1"/>
          <p:nvPr/>
        </p:nvSpPr>
        <p:spPr>
          <a:xfrm>
            <a:off x="268870" y="392533"/>
            <a:ext cx="2918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Distribution &amp; </a:t>
            </a:r>
          </a:p>
          <a:p>
            <a:r>
              <a:rPr lang="de-DE" sz="2400" dirty="0"/>
              <a:t>Package </a:t>
            </a:r>
            <a:r>
              <a:rPr lang="de-DE" sz="2400" dirty="0" err="1"/>
              <a:t>management</a:t>
            </a:r>
            <a:endParaRPr lang="de-DE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B9F3B3-74C6-2E4C-9CBD-7DE6CD4C45D4}"/>
              </a:ext>
            </a:extLst>
          </p:cNvPr>
          <p:cNvSpPr txBox="1"/>
          <p:nvPr/>
        </p:nvSpPr>
        <p:spPr>
          <a:xfrm>
            <a:off x="412887" y="2265805"/>
            <a:ext cx="1406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Data</a:t>
            </a:r>
            <a:br>
              <a:rPr lang="de-DE" sz="2400" dirty="0"/>
            </a:br>
            <a:r>
              <a:rPr lang="de-DE" sz="2400" dirty="0" err="1"/>
              <a:t>wrangling</a:t>
            </a:r>
            <a:endParaRPr lang="de-DE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E611CA-488D-274B-9D3B-BB572B9CB549}"/>
              </a:ext>
            </a:extLst>
          </p:cNvPr>
          <p:cNvSpPr txBox="1"/>
          <p:nvPr/>
        </p:nvSpPr>
        <p:spPr>
          <a:xfrm>
            <a:off x="256512" y="5533770"/>
            <a:ext cx="240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Data </a:t>
            </a:r>
            <a:r>
              <a:rPr lang="de-DE" sz="2400" dirty="0" err="1"/>
              <a:t>Visualization</a:t>
            </a:r>
            <a:endParaRPr lang="de-DE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11612-3D28-C444-8243-2C4760181CA3}"/>
              </a:ext>
            </a:extLst>
          </p:cNvPr>
          <p:cNvSpPr txBox="1"/>
          <p:nvPr/>
        </p:nvSpPr>
        <p:spPr>
          <a:xfrm>
            <a:off x="386210" y="3816390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Machine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Learning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4A045-A75B-1842-8719-A58911F081A7}"/>
              </a:ext>
            </a:extLst>
          </p:cNvPr>
          <p:cNvSpPr/>
          <p:nvPr/>
        </p:nvSpPr>
        <p:spPr>
          <a:xfrm>
            <a:off x="9471042" y="6362577"/>
            <a:ext cx="2331372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Interactivity</a:t>
            </a:r>
            <a:endParaRPr lang="de-DE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97A014F-7714-1543-A614-DD3050808E47}"/>
              </a:ext>
            </a:extLst>
          </p:cNvPr>
          <p:cNvSpPr/>
          <p:nvPr/>
        </p:nvSpPr>
        <p:spPr>
          <a:xfrm>
            <a:off x="3204184" y="6362577"/>
            <a:ext cx="1340368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Foundation</a:t>
            </a:r>
            <a:endParaRPr lang="de-DE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E36A916-3F67-624F-BE6C-262CBACC26A8}"/>
              </a:ext>
            </a:extLst>
          </p:cNvPr>
          <p:cNvSpPr/>
          <p:nvPr/>
        </p:nvSpPr>
        <p:spPr>
          <a:xfrm>
            <a:off x="4957210" y="6362577"/>
            <a:ext cx="1761848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More </a:t>
            </a:r>
            <a:r>
              <a:rPr lang="de-DE" dirty="0" err="1"/>
              <a:t>Advanced</a:t>
            </a:r>
            <a:endParaRPr lang="de-DE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94BA1F-FCDA-E348-8E8E-18E2B8F087D6}"/>
              </a:ext>
            </a:extLst>
          </p:cNvPr>
          <p:cNvSpPr/>
          <p:nvPr/>
        </p:nvSpPr>
        <p:spPr>
          <a:xfrm>
            <a:off x="6854710" y="6362577"/>
            <a:ext cx="2331371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Grammer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Graphics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58513D-9781-7143-AED3-C2123EA2D7A5}"/>
              </a:ext>
            </a:extLst>
          </p:cNvPr>
          <p:cNvSpPr/>
          <p:nvPr/>
        </p:nvSpPr>
        <p:spPr>
          <a:xfrm>
            <a:off x="2958624" y="4776919"/>
            <a:ext cx="1835798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Foundation</a:t>
            </a:r>
            <a:endParaRPr lang="de-DE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9944A8-B08A-FD40-987B-6073E9A1F845}"/>
              </a:ext>
            </a:extLst>
          </p:cNvPr>
          <p:cNvSpPr/>
          <p:nvPr/>
        </p:nvSpPr>
        <p:spPr>
          <a:xfrm>
            <a:off x="5370742" y="4790042"/>
            <a:ext cx="2748542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FB9618F-A92D-D947-915B-AA48C602205B}"/>
              </a:ext>
            </a:extLst>
          </p:cNvPr>
          <p:cNvSpPr/>
          <p:nvPr/>
        </p:nvSpPr>
        <p:spPr>
          <a:xfrm>
            <a:off x="8695604" y="4793334"/>
            <a:ext cx="2976798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Experimental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80A809E-F1A7-5E4C-A93E-4D251FF21B09}"/>
              </a:ext>
            </a:extLst>
          </p:cNvPr>
          <p:cNvSpPr/>
          <p:nvPr/>
        </p:nvSpPr>
        <p:spPr>
          <a:xfrm>
            <a:off x="2664287" y="2919797"/>
            <a:ext cx="1646327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Python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AF160A-E587-2C4D-939B-6DCB1D489ECB}"/>
              </a:ext>
            </a:extLst>
          </p:cNvPr>
          <p:cNvSpPr/>
          <p:nvPr/>
        </p:nvSpPr>
        <p:spPr>
          <a:xfrm>
            <a:off x="4765991" y="2897671"/>
            <a:ext cx="3353293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Simple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33A744C-7C2B-2F4A-BFB9-D05457A62F98}"/>
              </a:ext>
            </a:extLst>
          </p:cNvPr>
          <p:cNvSpPr/>
          <p:nvPr/>
        </p:nvSpPr>
        <p:spPr>
          <a:xfrm>
            <a:off x="10132262" y="2904957"/>
            <a:ext cx="1963177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Big Data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8C989DF-329B-4743-AA06-B9A64D34AF1E}"/>
              </a:ext>
            </a:extLst>
          </p:cNvPr>
          <p:cNvSpPr/>
          <p:nvPr/>
        </p:nvSpPr>
        <p:spPr>
          <a:xfrm>
            <a:off x="3156573" y="1460937"/>
            <a:ext cx="1435590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Language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51919FA-14F8-2244-A3E6-648FA418C038}"/>
              </a:ext>
            </a:extLst>
          </p:cNvPr>
          <p:cNvSpPr/>
          <p:nvPr/>
        </p:nvSpPr>
        <p:spPr>
          <a:xfrm>
            <a:off x="4887253" y="1432884"/>
            <a:ext cx="2024257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Package Manager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ED5EE92-6970-954A-B75D-553BCDEA4AC4}"/>
              </a:ext>
            </a:extLst>
          </p:cNvPr>
          <p:cNvSpPr/>
          <p:nvPr/>
        </p:nvSpPr>
        <p:spPr>
          <a:xfrm>
            <a:off x="7173024" y="1410758"/>
            <a:ext cx="2024257" cy="39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Package Manager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7F875F3-8BEE-D94F-92C2-DD4CC29EE4CA}"/>
              </a:ext>
            </a:extLst>
          </p:cNvPr>
          <p:cNvSpPr/>
          <p:nvPr/>
        </p:nvSpPr>
        <p:spPr>
          <a:xfrm>
            <a:off x="9677540" y="1349314"/>
            <a:ext cx="2259481" cy="5654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Popular</a:t>
            </a:r>
            <a:r>
              <a:rPr lang="de-DE" dirty="0"/>
              <a:t> Data Science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4679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42</Words>
  <Application>Microsoft Macintosh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Kreiling</dc:creator>
  <cp:lastModifiedBy>Nico Kreiling</cp:lastModifiedBy>
  <cp:revision>5</cp:revision>
  <dcterms:created xsi:type="dcterms:W3CDTF">2019-11-29T14:55:53Z</dcterms:created>
  <dcterms:modified xsi:type="dcterms:W3CDTF">2019-12-05T13:23:46Z</dcterms:modified>
</cp:coreProperties>
</file>